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6F27352-8EBF-4837-8E27-B8E0717DA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92DD80B9-CC54-4BB7-91D6-3E9B93772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66644E54-7CDE-4B81-979F-67B638FCD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2C5ACD45-88EF-4879-B344-51C21840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F321455A-83B9-495A-AD8B-A6782E6D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33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9B7E54E-5E94-4388-BFFB-FCFA177E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DE707AE7-8745-48B0-A9B1-D7722E8F1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46C04E98-E49E-41D8-BA8D-0E1A78F79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8AB4D529-17B9-4CC3-A58B-8D0D1804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D1B8EBC5-0F48-4558-8F31-95B7D17F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3212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74368D2-DF2E-44BE-B536-8D4210DC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BFA2AD89-DE53-4C63-AA85-B9C41A524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3E90EDF0-6A7C-4FBC-9F6C-48AACE3D7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12B8F51A-CFDD-44F3-9CAE-8C4BD3299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08A0BCEF-B0CE-427B-B277-ACF88DF1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42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8364CC9-0BC7-47D3-A0F4-12349E3A2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E460CF5E-52F9-4071-8CAD-86EF706B2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="" xmlns:a16="http://schemas.microsoft.com/office/drawing/2014/main" id="{CE8EF7B5-E99C-4FF8-B5EF-E6AFB4193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26768934-AA3C-42CD-9DA9-0CC86E85C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A3719678-8228-489E-BFA4-E1960EC0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D86CF65B-A9FF-42DC-A894-09EB1B71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055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814EAAAE-523A-4DCE-961D-7D23907F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2CF19308-898C-4DC6-839B-E706DA9AD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="" xmlns:a16="http://schemas.microsoft.com/office/drawing/2014/main" id="{E4E8D2ED-357F-487E-A9C8-C7158F3D4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="" xmlns:a16="http://schemas.microsoft.com/office/drawing/2014/main" id="{D87141A5-5824-461B-A1FE-5B4917107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="" xmlns:a16="http://schemas.microsoft.com/office/drawing/2014/main" id="{4474B955-A39F-4D22-9833-17CE29E77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="" xmlns:a16="http://schemas.microsoft.com/office/drawing/2014/main" id="{105FC5D9-FF2E-4BEA-B750-FF9911E0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="" xmlns:a16="http://schemas.microsoft.com/office/drawing/2014/main" id="{525923C6-442C-44DD-9752-34CDFA19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="" xmlns:a16="http://schemas.microsoft.com/office/drawing/2014/main" id="{7EE9967D-A7E5-4C20-8004-F6AF945A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413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8EBF625C-A510-40D0-86BD-EA1877E48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="" xmlns:a16="http://schemas.microsoft.com/office/drawing/2014/main" id="{355A0264-F681-435D-8ABD-FD52B581B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="" xmlns:a16="http://schemas.microsoft.com/office/drawing/2014/main" id="{8C2616AC-9EB9-40F9-8DD1-C9C04812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="" xmlns:a16="http://schemas.microsoft.com/office/drawing/2014/main" id="{5F126544-D49B-45FB-99E8-4EAFCB76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01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="" xmlns:a16="http://schemas.microsoft.com/office/drawing/2014/main" id="{8A72BE9D-21F2-4664-AEA5-9A51464B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="" xmlns:a16="http://schemas.microsoft.com/office/drawing/2014/main" id="{BCF15E7A-9147-4058-A10A-C2EFB1BF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632EA7AA-87B8-433F-98E8-AEFA0446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344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FC0F7790-74DE-4134-A85A-D4C5D9938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B88033DA-7464-4546-A827-A5A5F9A14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="" xmlns:a16="http://schemas.microsoft.com/office/drawing/2014/main" id="{8BE4DE9D-0BA7-410D-85E9-AED9BBCD7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D3FA54FE-961D-441E-ADA8-686898FB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183F04C1-2C7C-498D-A4F9-A8F18ADC6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22C06313-D98B-4509-BCCC-84DC8338D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710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1B2B5853-B1CF-45F7-BE92-EB43C81D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="" xmlns:a16="http://schemas.microsoft.com/office/drawing/2014/main" id="{485B5235-0B6C-4F4D-A548-8D9DB27EB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="" xmlns:a16="http://schemas.microsoft.com/office/drawing/2014/main" id="{5E357E30-A9ED-4D17-88B4-AD3885CA0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BE253015-2043-44C7-8243-3A2E8E56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0D70EC46-BD82-4D0B-AC9A-1C778AB4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379EBE72-28A3-4FDB-8AC6-22852238B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316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00FACF21-041E-458B-B142-090D6346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="" xmlns:a16="http://schemas.microsoft.com/office/drawing/2014/main" id="{CD2C414F-1345-4373-B941-83B2ACF4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B117B6A0-6D1F-4254-99EA-A04FE1215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ABF81FF0-0278-4A50-AD4B-10E5FD8F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06B03EE8-08D3-435D-8358-7B8663FB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601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="" xmlns:a16="http://schemas.microsoft.com/office/drawing/2014/main" id="{669F8AE4-DE3E-46C4-92BC-85EECFA88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="" xmlns:a16="http://schemas.microsoft.com/office/drawing/2014/main" id="{F0F35D3E-E5FF-4A37-B79F-7B9A6C317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F7422A7A-EA40-462F-A287-6A5BE2A4E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183C0E8F-E5F7-44FA-93CD-24837E40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31217DDF-15A4-4948-8751-ACB12F55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904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666" y="1355751"/>
            <a:ext cx="11294669" cy="4821213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3200" b="1"/>
            </a:lvl1pPr>
            <a:lvl2pPr>
              <a:defRPr sz="2667" b="1"/>
            </a:lvl2pPr>
            <a:lvl3pPr>
              <a:defRPr sz="2667" b="1"/>
            </a:lvl3pPr>
            <a:lvl4pPr>
              <a:defRPr sz="2667" b="1"/>
            </a:lvl4pPr>
            <a:lvl5pPr>
              <a:defRPr sz="2667" b="1"/>
            </a:lvl5pPr>
            <a:lvl6pPr marL="2514537" marR="0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67" b="1"/>
            </a:lvl6pPr>
            <a:lvl7pPr>
              <a:defRPr sz="2667" b="1"/>
            </a:lvl7pPr>
            <a:lvl8pPr>
              <a:defRPr sz="2667" b="1"/>
            </a:lvl8pPr>
            <a:lvl9pPr>
              <a:defRPr sz="2667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2514537" marR="0" lvl="5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81583" y="126792"/>
            <a:ext cx="11828835" cy="770536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448667" y="6356351"/>
            <a:ext cx="1840445" cy="365125"/>
          </a:xfrm>
          <a:prstGeom prst="rect">
            <a:avLst/>
          </a:prstGeom>
        </p:spPr>
        <p:txBody>
          <a:bodyPr anchor="b"/>
          <a:lstStyle>
            <a:lvl1pPr>
              <a:defRPr sz="1600"/>
            </a:lvl1pPr>
          </a:lstStyle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2488162" y="6356351"/>
            <a:ext cx="7974564" cy="365125"/>
          </a:xfrm>
          <a:prstGeom prst="rect">
            <a:avLst/>
          </a:prstGeom>
        </p:spPr>
        <p:txBody>
          <a:bodyPr anchor="b"/>
          <a:lstStyle>
            <a:lvl1pPr algn="ctr">
              <a:defRPr sz="16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10562253" y="6356351"/>
            <a:ext cx="1181080" cy="365125"/>
          </a:xfrm>
          <a:prstGeom prst="rect">
            <a:avLst/>
          </a:prstGeom>
        </p:spPr>
        <p:txBody>
          <a:bodyPr anchor="b"/>
          <a:lstStyle>
            <a:lvl1pPr algn="r">
              <a:defRPr sz="16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38018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="" xmlns:a16="http://schemas.microsoft.com/office/drawing/2014/main" id="{3870B4F5-3CA7-4C33-B640-E2236BB9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0E3A9866-DC7A-43C0-A4DA-DC2D11D12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0B9D16A8-C2FA-4F32-A530-D9130748F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099DF-E572-4E9B-9022-FA2FE2091A18}" type="datetimeFigureOut">
              <a:rPr lang="hr-HR" smtClean="0"/>
              <a:t>22.9.2023.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7900FF55-568A-493E-9599-18191E9A9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3E684293-6E55-4264-A558-883406072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972E1-9172-4CD0-A494-193EACFC2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918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marketplace.smart4all-project.eu/" TargetMode="External"/><Relationship Id="rId4" Type="http://schemas.openxmlformats.org/officeDocument/2006/relationships/hyperlink" Target="https://matchmaking.smart4all-project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tchmaking.smart4all-project.eu/" TargetMode="External"/><Relationship Id="rId2" Type="http://schemas.openxmlformats.org/officeDocument/2006/relationships/hyperlink" Target="https://smart4all-project.eu/joinus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hyperlink" Target="https://smart4all-project.eu/marketplac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MART4ALL.Project" TargetMode="External"/><Relationship Id="rId3" Type="http://schemas.openxmlformats.org/officeDocument/2006/relationships/image" Target="../media/image11.tiff"/><Relationship Id="rId7" Type="http://schemas.openxmlformats.org/officeDocument/2006/relationships/hyperlink" Target="https://twitter.com/Smart_4Al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groups/12369183" TargetMode="External"/><Relationship Id="rId5" Type="http://schemas.openxmlformats.org/officeDocument/2006/relationships/image" Target="../media/image13.tiff"/><Relationship Id="rId4" Type="http://schemas.openxmlformats.org/officeDocument/2006/relationships/image" Target="../media/image12.tiff"/><Relationship Id="rId9" Type="http://schemas.openxmlformats.org/officeDocument/2006/relationships/hyperlink" Target="https://www.youtube.com/channel/UCwmSl9LCl2vNBO-3k75dvJ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mailto:mato.sto1@gmail.com" TargetMode="External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antic@uns.ac.rs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FB103E4E-D79E-4912-8906-07D83B4E6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969" y="3041739"/>
            <a:ext cx="4633609" cy="1521795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Boris Anti</a:t>
            </a:r>
            <a:r>
              <a:rPr lang="sr-Latn-RS" sz="4400" b="1" dirty="0" smtClean="0">
                <a:solidFill>
                  <a:schemeClr val="bg1"/>
                </a:solidFill>
              </a:rPr>
              <a:t>ć</a:t>
            </a:r>
            <a:br>
              <a:rPr lang="sr-Latn-RS" sz="4400" b="1" dirty="0" smtClean="0">
                <a:solidFill>
                  <a:schemeClr val="bg1"/>
                </a:solidFill>
              </a:rPr>
            </a:br>
            <a:r>
              <a:rPr lang="sr-Latn-RS" sz="3200" b="1" dirty="0" smtClean="0">
                <a:solidFill>
                  <a:schemeClr val="bg1"/>
                </a:solidFill>
              </a:rPr>
              <a:t>Univerzitet u Novom Sadu Srbija</a:t>
            </a:r>
            <a:endParaRPr lang="hr-HR" sz="4400" b="1" dirty="0">
              <a:solidFill>
                <a:schemeClr val="bg1"/>
              </a:solidFill>
            </a:endParaRPr>
          </a:p>
        </p:txBody>
      </p:sp>
      <p:sp>
        <p:nvSpPr>
          <p:cNvPr id="3" name="Naslov 1">
            <a:extLst>
              <a:ext uri="{FF2B5EF4-FFF2-40B4-BE49-F238E27FC236}">
                <a16:creationId xmlns="" xmlns:a16="http://schemas.microsoft.com/office/drawing/2014/main" id="{FB103E4E-D79E-4912-8906-07D83B4E6C70}"/>
              </a:ext>
            </a:extLst>
          </p:cNvPr>
          <p:cNvSpPr txBox="1">
            <a:spLocks/>
          </p:cNvSpPr>
          <p:nvPr/>
        </p:nvSpPr>
        <p:spPr>
          <a:xfrm>
            <a:off x="6299201" y="3219537"/>
            <a:ext cx="5417044" cy="22414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bg1"/>
                </a:solidFill>
              </a:rPr>
              <a:t>SMA</a:t>
            </a:r>
            <a:r>
              <a:rPr lang="sr-Latn-RS" sz="8000" b="1" dirty="0" smtClean="0">
                <a:solidFill>
                  <a:schemeClr val="bg1"/>
                </a:solidFill>
              </a:rPr>
              <a:t>R</a:t>
            </a:r>
            <a:r>
              <a:rPr lang="en-US" sz="8000" b="1" dirty="0" smtClean="0">
                <a:solidFill>
                  <a:schemeClr val="bg1"/>
                </a:solidFill>
              </a:rPr>
              <a:t>T</a:t>
            </a:r>
            <a:r>
              <a:rPr lang="en-US" sz="8000" b="1" dirty="0" smtClean="0">
                <a:solidFill>
                  <a:srgbClr val="FFC000"/>
                </a:solidFill>
              </a:rPr>
              <a:t>4</a:t>
            </a:r>
            <a:r>
              <a:rPr lang="en-US" sz="8000" b="1" dirty="0" smtClean="0">
                <a:solidFill>
                  <a:schemeClr val="bg1"/>
                </a:solidFill>
              </a:rPr>
              <a:t>ALL </a:t>
            </a:r>
            <a:r>
              <a:rPr lang="en-US" sz="8000" b="1" dirty="0" smtClean="0">
                <a:solidFill>
                  <a:schemeClr val="bg1"/>
                </a:solidFill>
              </a:rPr>
              <a:t>Marketplace</a:t>
            </a:r>
            <a:endParaRPr lang="hr-HR" sz="8000" b="1" dirty="0">
              <a:solidFill>
                <a:schemeClr val="bg1"/>
              </a:solidFill>
            </a:endParaRPr>
          </a:p>
        </p:txBody>
      </p:sp>
      <p:sp>
        <p:nvSpPr>
          <p:cNvPr id="4" name="Naslov 1">
            <a:extLst>
              <a:ext uri="{FF2B5EF4-FFF2-40B4-BE49-F238E27FC236}">
                <a16:creationId xmlns="" xmlns:a16="http://schemas.microsoft.com/office/drawing/2014/main" id="{FB103E4E-D79E-4912-8906-07D83B4E6C70}"/>
              </a:ext>
            </a:extLst>
          </p:cNvPr>
          <p:cNvSpPr txBox="1">
            <a:spLocks/>
          </p:cNvSpPr>
          <p:nvPr/>
        </p:nvSpPr>
        <p:spPr>
          <a:xfrm>
            <a:off x="774969" y="5070034"/>
            <a:ext cx="4633609" cy="15217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4400" b="1" dirty="0" smtClean="0">
                <a:solidFill>
                  <a:schemeClr val="bg1"/>
                </a:solidFill>
              </a:rPr>
              <a:t>Matija Stojanović</a:t>
            </a:r>
            <a:br>
              <a:rPr lang="sr-Latn-RS" sz="4400" b="1" dirty="0" smtClean="0">
                <a:solidFill>
                  <a:schemeClr val="bg1"/>
                </a:solidFill>
              </a:rPr>
            </a:br>
            <a:r>
              <a:rPr lang="sr-Latn-RS" sz="3200" b="1" dirty="0" smtClean="0">
                <a:solidFill>
                  <a:schemeClr val="bg1"/>
                </a:solidFill>
              </a:rPr>
              <a:t>MECOnet</a:t>
            </a:r>
          </a:p>
          <a:p>
            <a:r>
              <a:rPr lang="sr-Latn-RS" sz="3200" b="1" dirty="0" smtClean="0">
                <a:solidFill>
                  <a:schemeClr val="bg1"/>
                </a:solidFill>
              </a:rPr>
              <a:t>Crna Gora</a:t>
            </a:r>
            <a:endParaRPr lang="hr-H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2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49D578BE-57C7-5644-A5EC-5331A3A2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 smtClean="0"/>
              <a:t> </a:t>
            </a:r>
            <a:r>
              <a:rPr lang="x-none" dirty="0">
                <a:solidFill>
                  <a:srgbClr val="06405A"/>
                </a:solidFill>
              </a:rPr>
              <a:t>p</a:t>
            </a:r>
            <a:r>
              <a:rPr lang="x-none" dirty="0" smtClean="0">
                <a:solidFill>
                  <a:srgbClr val="06405A"/>
                </a:solidFill>
              </a:rPr>
              <a:t>rojekat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F95A510-FD6F-B341-8E4D-E8CB1E43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7711C3-198F-7C41-9294-FB50E031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1CDF0DC0-CF85-8848-887C-1BE9097B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xmlns="" id="{8E8E331C-46F5-7B4A-968C-43AE34382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649" y="1167699"/>
            <a:ext cx="3573900" cy="521600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BF798FDF-3A0A-F047-A9E5-4459F48010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440" y="2247089"/>
            <a:ext cx="3572536" cy="27595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CD16F4D3-F940-5340-9EE2-3414B6964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99" y="3521891"/>
            <a:ext cx="915397" cy="937193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xmlns="" id="{228C4FC3-248D-294C-B96D-B4951115E6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99" y="2632095"/>
            <a:ext cx="2271116" cy="615751"/>
          </a:xfrm>
          <a:prstGeom prst="rect">
            <a:avLst/>
          </a:prstGeom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xmlns="" id="{856857FF-A9CE-984C-A28C-F481C2FBF4E3}"/>
              </a:ext>
            </a:extLst>
          </p:cNvPr>
          <p:cNvSpPr/>
          <p:nvPr/>
        </p:nvSpPr>
        <p:spPr>
          <a:xfrm>
            <a:off x="900640" y="5081305"/>
            <a:ext cx="6934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DT-ICT-01-2019: </a:t>
            </a:r>
            <a:r>
              <a:rPr lang="en-US" sz="2400" b="1" i="1" dirty="0"/>
              <a:t>Smart Anything low energy computing Everywhere </a:t>
            </a:r>
            <a:r>
              <a:rPr lang="en-US" sz="2400" dirty="0"/>
              <a:t>– </a:t>
            </a:r>
            <a:r>
              <a:rPr lang="en-US" sz="2400" i="1" dirty="0"/>
              <a:t>Area 2: Customized  powering CPS and the IoT</a:t>
            </a:r>
          </a:p>
        </p:txBody>
      </p:sp>
    </p:spTree>
    <p:extLst>
      <p:ext uri="{BB962C8B-B14F-4D97-AF65-F5344CB8AC3E}">
        <p14:creationId xmlns:p14="http://schemas.microsoft.com/office/powerpoint/2010/main" val="247664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hr-HR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x-none" dirty="0" smtClean="0">
                <a:solidFill>
                  <a:srgbClr val="06405A"/>
                </a:solidFill>
              </a:rPr>
              <a:t>ati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2AACF6A0-03F7-1249-9A1B-909071C2F6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90" y="1827598"/>
            <a:ext cx="3947537" cy="32442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8667" y="1045759"/>
            <a:ext cx="43985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Marketplace-as-a-Service</a:t>
            </a:r>
            <a:endParaRPr lang="x-none" sz="3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5444" y="1045759"/>
            <a:ext cx="3632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Matchmaking </a:t>
            </a:r>
            <a:r>
              <a:rPr lang="x-none" sz="3200" dirty="0">
                <a:solidFill>
                  <a:schemeClr val="bg1"/>
                </a:solidFill>
              </a:rPr>
              <a:t>usluga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151C85BB-2D49-D941-B86E-05B588D2B7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947"/>
          <a:stretch/>
        </p:blipFill>
        <p:spPr>
          <a:xfrm>
            <a:off x="6256867" y="1630534"/>
            <a:ext cx="3949999" cy="34839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69719" y="5366091"/>
            <a:ext cx="4193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matchmaking.smart4all-project.eu</a:t>
            </a:r>
            <a:r>
              <a:rPr lang="sr-Latn-RS" dirty="0" smtClean="0"/>
              <a:t> </a:t>
            </a:r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448667" y="5376924"/>
            <a:ext cx="478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Marketplace | SMART4ALL (smart4all-project.eu)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67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0645CF4D-369D-D14F-9A67-CD559AE0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>
                <a:solidFill>
                  <a:srgbClr val="06405A"/>
                </a:solidFill>
              </a:rPr>
              <a:t>Pridružite se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 </a:t>
            </a:r>
            <a:r>
              <a:rPr lang="x-none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m</a:t>
            </a:r>
            <a:r>
              <a:rPr lang="x-non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reži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!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F31CFD7E-7FD7-B942-B4CA-B52F47F3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74584FFF-86C9-C244-9FC5-F402DC2E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E5E3F547-6901-854F-BE9E-67E6818E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  <p:sp>
        <p:nvSpPr>
          <p:cNvPr id="8" name="Θέση περιεχομένου 1">
            <a:extLst>
              <a:ext uri="{FF2B5EF4-FFF2-40B4-BE49-F238E27FC236}">
                <a16:creationId xmlns:a16="http://schemas.microsoft.com/office/drawing/2014/main" xmlns="" id="{0E9C21EE-E854-3240-A607-8D1B6AC12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14" y="1312333"/>
            <a:ext cx="11448375" cy="4725112"/>
          </a:xfrm>
        </p:spPr>
        <p:txBody>
          <a:bodyPr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x-none" dirty="0" smtClean="0">
                <a:solidFill>
                  <a:schemeClr val="bg1"/>
                </a:solidFill>
              </a:rPr>
              <a:t>Pridružite se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SMART4ALL </a:t>
            </a:r>
            <a:r>
              <a:rPr lang="x-none" dirty="0" smtClean="0">
                <a:solidFill>
                  <a:schemeClr val="bg1"/>
                </a:solidFill>
              </a:rPr>
              <a:t>mreži Južne, Istočne i Centralne Evrope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marL="361942" indent="-224361">
              <a:spcAft>
                <a:spcPts val="1600"/>
              </a:spcAft>
            </a:pPr>
            <a:r>
              <a:rPr lang="sr-Latn-RS" b="0" dirty="0" smtClean="0"/>
              <a:t>Pretplatom </a:t>
            </a:r>
            <a:r>
              <a:rPr lang="en-US" b="0" dirty="0" err="1" smtClean="0"/>
              <a:t>na</a:t>
            </a:r>
            <a:r>
              <a:rPr lang="en-US" b="0" dirty="0" smtClean="0"/>
              <a:t> </a:t>
            </a:r>
            <a:r>
              <a:rPr lang="en-US" b="0" dirty="0"/>
              <a:t>SMART4ALL newsletter:</a:t>
            </a:r>
            <a:br>
              <a:rPr lang="en-US" b="0" dirty="0"/>
            </a:br>
            <a:r>
              <a:rPr lang="en-US" b="0" dirty="0">
                <a:hlinkClick r:id="rId2"/>
              </a:rPr>
              <a:t>https://smart4all-project.eu/joinus</a:t>
            </a:r>
            <a:endParaRPr lang="en-US" b="0" dirty="0"/>
          </a:p>
          <a:p>
            <a:pPr marL="361942" indent="-224361">
              <a:spcAft>
                <a:spcPts val="1600"/>
              </a:spcAft>
            </a:pPr>
            <a:r>
              <a:rPr lang="x-none" b="0" dirty="0" smtClean="0"/>
              <a:t>Korišćenjem</a:t>
            </a:r>
            <a:r>
              <a:rPr lang="en-US" b="0" dirty="0" smtClean="0"/>
              <a:t> </a:t>
            </a:r>
            <a:r>
              <a:rPr lang="en-US" b="0" dirty="0"/>
              <a:t>SMART4ALL matchmaking </a:t>
            </a:r>
            <a:r>
              <a:rPr lang="x-none" b="0" dirty="0" smtClean="0"/>
              <a:t>usluga</a:t>
            </a:r>
            <a:r>
              <a:rPr lang="en-US" b="0" dirty="0" smtClean="0"/>
              <a:t>: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>
                <a:hlinkClick r:id="rId3"/>
              </a:rPr>
              <a:t>https://matchmaking.smart4all-project.eu</a:t>
            </a:r>
            <a:endParaRPr lang="en-US" b="0" dirty="0"/>
          </a:p>
          <a:p>
            <a:pPr marL="361942" indent="-224361"/>
            <a:r>
              <a:rPr lang="x-none" b="0" dirty="0" smtClean="0"/>
              <a:t>Koristeći</a:t>
            </a:r>
            <a:r>
              <a:rPr lang="en-US" b="0" dirty="0" smtClean="0"/>
              <a:t> </a:t>
            </a:r>
            <a:r>
              <a:rPr lang="en-US" b="0" dirty="0"/>
              <a:t>SMART4ALL marketplace:</a:t>
            </a:r>
            <a:br>
              <a:rPr lang="en-US" b="0" dirty="0"/>
            </a:br>
            <a:r>
              <a:rPr lang="en-US" b="0" dirty="0">
                <a:hlinkClick r:id="rId4"/>
              </a:rPr>
              <a:t>https://smart4all-project.eu/marketplace</a:t>
            </a:r>
            <a:r>
              <a:rPr lang="en-US" b="0" dirty="0"/>
              <a:t>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5EE1278F-4020-234B-B761-7DDEFA4F0C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2729" y="2023354"/>
            <a:ext cx="3867688" cy="36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5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0F97B687-0DD7-2648-A51E-B5FF354E9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 </a:t>
            </a:r>
            <a:r>
              <a:rPr lang="sr-Latn-R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na društvenim mrežama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3489C9E0-840C-4C49-A6C3-9A23E101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A01AE854-AB54-F441-8A81-91673EB0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5BBFE43-5723-4A4B-8AA3-68719E09C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5C628722-EAED-8E43-9EB0-3988C378C2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993" y="5263945"/>
            <a:ext cx="1387083" cy="54937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xmlns="" id="{10C19228-C483-554B-A861-A90E6122CF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13" y="2133350"/>
            <a:ext cx="1734537" cy="971341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xmlns="" id="{512D3204-0610-AF4F-B4F7-BE3EC3032E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994" y="3094175"/>
            <a:ext cx="1306636" cy="774139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xmlns="" id="{22E5E8E3-DA21-8641-8503-D1FAE208A7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26" y="4102911"/>
            <a:ext cx="1897855" cy="963989"/>
          </a:xfrm>
          <a:prstGeom prst="rect">
            <a:avLst/>
          </a:prstGeom>
        </p:spPr>
      </p:pic>
      <p:sp>
        <p:nvSpPr>
          <p:cNvPr id="18" name="Ορθογώνιο 17">
            <a:extLst>
              <a:ext uri="{FF2B5EF4-FFF2-40B4-BE49-F238E27FC236}">
                <a16:creationId xmlns:a16="http://schemas.microsoft.com/office/drawing/2014/main" xmlns="" id="{ED3895AE-B886-C240-8B60-C3928F56F1B7}"/>
              </a:ext>
            </a:extLst>
          </p:cNvPr>
          <p:cNvSpPr/>
          <p:nvPr/>
        </p:nvSpPr>
        <p:spPr>
          <a:xfrm>
            <a:off x="181584" y="1174125"/>
            <a:ext cx="4082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200" b="1" dirty="0">
                <a:solidFill>
                  <a:schemeClr val="bg1"/>
                </a:solidFill>
              </a:rPr>
              <a:t>Pratite</a:t>
            </a:r>
            <a:r>
              <a:rPr lang="en-US" sz="3200" b="1" dirty="0">
                <a:solidFill>
                  <a:schemeClr val="bg1"/>
                </a:solidFill>
              </a:rPr>
              <a:t> SMART4ALL </a:t>
            </a:r>
            <a:r>
              <a:rPr lang="x-none" sz="3200" b="1" dirty="0">
                <a:solidFill>
                  <a:schemeClr val="bg1"/>
                </a:solidFill>
              </a:rPr>
              <a:t>na</a:t>
            </a:r>
            <a:r>
              <a:rPr lang="en-US" sz="32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xmlns="" id="{17DD0AEB-B54C-EE4F-AE89-D7DC1A7B881E}"/>
              </a:ext>
            </a:extLst>
          </p:cNvPr>
          <p:cNvSpPr/>
          <p:nvPr/>
        </p:nvSpPr>
        <p:spPr>
          <a:xfrm>
            <a:off x="2945004" y="2446206"/>
            <a:ext cx="5850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hlinkClick r:id="rId6"/>
              </a:rPr>
              <a:t>https://www.linkedin.com/groups/12369183</a:t>
            </a:r>
            <a:r>
              <a:rPr lang="en-US" sz="2400" dirty="0"/>
              <a:t> </a:t>
            </a:r>
            <a:endParaRPr lang="el-GR" sz="2400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xmlns="" id="{2AF1A2C3-512D-3E47-B3D5-0C09089F83C6}"/>
              </a:ext>
            </a:extLst>
          </p:cNvPr>
          <p:cNvSpPr/>
          <p:nvPr/>
        </p:nvSpPr>
        <p:spPr>
          <a:xfrm>
            <a:off x="2945004" y="3263088"/>
            <a:ext cx="4135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hlinkClick r:id="rId7"/>
              </a:rPr>
              <a:t>https://twitter.com/Smart_4All</a:t>
            </a:r>
            <a:r>
              <a:rPr lang="en-US" sz="2400" dirty="0"/>
              <a:t> </a:t>
            </a:r>
            <a:endParaRPr lang="el-GR" sz="2400" dirty="0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xmlns="" id="{E03FF988-925C-5448-B601-4573833921CA}"/>
              </a:ext>
            </a:extLst>
          </p:cNvPr>
          <p:cNvSpPr/>
          <p:nvPr/>
        </p:nvSpPr>
        <p:spPr>
          <a:xfrm>
            <a:off x="2943993" y="4281394"/>
            <a:ext cx="7119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hlinkClick r:id="rId8"/>
              </a:rPr>
              <a:t>https://www.facebook.com/SMART4ALL.Project</a:t>
            </a:r>
            <a:r>
              <a:rPr lang="en-US" sz="2400" dirty="0"/>
              <a:t> </a:t>
            </a:r>
            <a:endParaRPr lang="el-GR" sz="2400" dirty="0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xmlns="" id="{F1318A35-B27B-474F-8A84-9069DD2C6261}"/>
              </a:ext>
            </a:extLst>
          </p:cNvPr>
          <p:cNvSpPr/>
          <p:nvPr/>
        </p:nvSpPr>
        <p:spPr>
          <a:xfrm>
            <a:off x="2945004" y="5263946"/>
            <a:ext cx="8553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0000FF"/>
                </a:solidFill>
                <a:hlinkClick r:id="rId9"/>
              </a:rPr>
              <a:t>https://www.youtube.com/channel/UCwmSl9LCl2vNBO-3k75dvJA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A230A247-424C-EE43-B8F5-F86D9FE2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Hvala na pažnji</a:t>
            </a:r>
            <a:r>
              <a:rPr lang="hr-HR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– </a:t>
            </a:r>
            <a:r>
              <a:rPr lang="hr-HR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p</a:t>
            </a:r>
            <a:r>
              <a:rPr lang="x-non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itanja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?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4ECD66B5-7098-534B-8FD9-109A9AA7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22 September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B200F1D2-A7EF-CC47-B68D-0156A522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9128B88-0CF4-5749-AD7C-F2F4A2EC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xmlns="" id="{D8E6139D-88B5-C243-858A-A2B67736BD09}"/>
              </a:ext>
            </a:extLst>
          </p:cNvPr>
          <p:cNvGrpSpPr/>
          <p:nvPr/>
        </p:nvGrpSpPr>
        <p:grpSpPr>
          <a:xfrm>
            <a:off x="7069666" y="1981200"/>
            <a:ext cx="4379609" cy="3818718"/>
            <a:chOff x="2328531" y="906339"/>
            <a:chExt cx="4156576" cy="3475518"/>
          </a:xfrm>
        </p:grpSpPr>
        <p:pic>
          <p:nvPicPr>
            <p:cNvPr id="8" name="Εικόνα 7">
              <a:extLst>
                <a:ext uri="{FF2B5EF4-FFF2-40B4-BE49-F238E27FC236}">
                  <a16:creationId xmlns:a16="http://schemas.microsoft.com/office/drawing/2014/main" xmlns="" id="{6793B46C-0212-1B46-B3FF-3E1A78F0E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540" y="3260433"/>
              <a:ext cx="1094791" cy="1121424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xmlns="" id="{C3EA3AA2-361E-D241-9399-2D37919DE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8531" y="906339"/>
              <a:ext cx="4156576" cy="3296277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9" y="2328299"/>
            <a:ext cx="19050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189" y="2328299"/>
            <a:ext cx="1905000" cy="190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2699" y="4334933"/>
            <a:ext cx="2622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Boris Antić</a:t>
            </a:r>
          </a:p>
          <a:p>
            <a:r>
              <a:rPr lang="sr-Latn-RS" dirty="0" smtClean="0"/>
              <a:t>Univerzitet u Novom Sadu</a:t>
            </a:r>
          </a:p>
          <a:p>
            <a:r>
              <a:rPr lang="sr-Latn-RS" dirty="0" smtClean="0"/>
              <a:t>Srbija</a:t>
            </a:r>
          </a:p>
          <a:p>
            <a:r>
              <a:rPr lang="sr-Latn-RS" dirty="0" smtClean="0">
                <a:hlinkClick r:id="rId6"/>
              </a:rPr>
              <a:t>antic@uns.ac.rs</a:t>
            </a:r>
            <a:r>
              <a:rPr lang="sr-Latn-RS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02288" y="4334933"/>
            <a:ext cx="2429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Matija Stojanović</a:t>
            </a:r>
          </a:p>
          <a:p>
            <a:r>
              <a:rPr lang="sr-Latn-RS" dirty="0" smtClean="0"/>
              <a:t>MECOnet</a:t>
            </a:r>
          </a:p>
          <a:p>
            <a:r>
              <a:rPr lang="sr-Latn-RS" dirty="0" smtClean="0"/>
              <a:t>Crna Gora</a:t>
            </a:r>
          </a:p>
          <a:p>
            <a:r>
              <a:rPr lang="sr-Latn-RS" dirty="0" smtClean="0">
                <a:hlinkClick r:id="rId7"/>
              </a:rPr>
              <a:t>mato.sto1@gmail.com</a:t>
            </a:r>
            <a:r>
              <a:rPr lang="sr-Latn-R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43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122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sustava Office</vt:lpstr>
      <vt:lpstr>Boris Antić Univerzitet u Novom Sadu Srbija</vt:lpstr>
      <vt:lpstr>SMART4ALL projekat</vt:lpstr>
      <vt:lpstr>SMART4ALL alati</vt:lpstr>
      <vt:lpstr>Pridružite se SMART4ALL mreži!</vt:lpstr>
      <vt:lpstr>SMART4ALL na društvenim mrežama</vt:lpstr>
      <vt:lpstr>Hvala na pažnji – pitanja?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company</dc:title>
  <dc:creator>Sara Lucija Dragicevic</dc:creator>
  <cp:lastModifiedBy>Microsoft account</cp:lastModifiedBy>
  <cp:revision>8</cp:revision>
  <dcterms:created xsi:type="dcterms:W3CDTF">2023-01-20T14:06:46Z</dcterms:created>
  <dcterms:modified xsi:type="dcterms:W3CDTF">2023-09-22T08:12:51Z</dcterms:modified>
</cp:coreProperties>
</file>